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64A48-15BF-4265-A825-457487684F2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AB595-F64B-4045-90E8-773DB1649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6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llamo ________       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16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2015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22a: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I-</a:t>
            </a:r>
            <a:r>
              <a:rPr lang="es-ES_tradnl" altLang="en-US" dirty="0" smtClean="0"/>
              <a:t>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</a:t>
            </a:r>
            <a:r>
              <a:rPr lang="es-ES_tradnl" altLang="en-US" dirty="0" smtClean="0"/>
              <a:t>.</a:t>
            </a:r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56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        Clase 701 La fecha es el 16 de noviembre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40</cp:revision>
  <cp:lastPrinted>2014-04-10T12:56:10Z</cp:lastPrinted>
  <dcterms:created xsi:type="dcterms:W3CDTF">2011-03-03T18:04:49Z</dcterms:created>
  <dcterms:modified xsi:type="dcterms:W3CDTF">2015-11-17T00:36:00Z</dcterms:modified>
</cp:coreProperties>
</file>